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9ECC14-07DA-4A51-A5D6-2700B69C344E}" v="3" dt="2025-09-13T14:12:37.8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72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s Mitsanis" userId="9fc88ee1-bdf6-4d60-9e8a-54a7944cee5d" providerId="ADAL" clId="{179ECC14-07DA-4A51-A5D6-2700B69C344E}"/>
    <pc:docChg chg="undo custSel modSld">
      <pc:chgData name="Christos Mitsanis" userId="9fc88ee1-bdf6-4d60-9e8a-54a7944cee5d" providerId="ADAL" clId="{179ECC14-07DA-4A51-A5D6-2700B69C344E}" dt="2025-09-13T14:12:58.517" v="72" actId="5793"/>
      <pc:docMkLst>
        <pc:docMk/>
      </pc:docMkLst>
      <pc:sldChg chg="modSp mod">
        <pc:chgData name="Christos Mitsanis" userId="9fc88ee1-bdf6-4d60-9e8a-54a7944cee5d" providerId="ADAL" clId="{179ECC14-07DA-4A51-A5D6-2700B69C344E}" dt="2025-09-13T14:09:07.970" v="21" actId="1076"/>
        <pc:sldMkLst>
          <pc:docMk/>
          <pc:sldMk cId="0" sldId="260"/>
        </pc:sldMkLst>
        <pc:picChg chg="mod">
          <ac:chgData name="Christos Mitsanis" userId="9fc88ee1-bdf6-4d60-9e8a-54a7944cee5d" providerId="ADAL" clId="{179ECC14-07DA-4A51-A5D6-2700B69C344E}" dt="2025-09-13T14:09:07.970" v="21" actId="1076"/>
          <ac:picMkLst>
            <pc:docMk/>
            <pc:sldMk cId="0" sldId="260"/>
            <ac:picMk id="7" creationId="{81088B3D-9151-BA9D-AE5A-057C041F8C76}"/>
          </ac:picMkLst>
        </pc:picChg>
      </pc:sldChg>
      <pc:sldChg chg="addSp modSp mod">
        <pc:chgData name="Christos Mitsanis" userId="9fc88ee1-bdf6-4d60-9e8a-54a7944cee5d" providerId="ADAL" clId="{179ECC14-07DA-4A51-A5D6-2700B69C344E}" dt="2025-09-13T14:12:58.517" v="72" actId="5793"/>
        <pc:sldMkLst>
          <pc:docMk/>
          <pc:sldMk cId="0" sldId="261"/>
        </pc:sldMkLst>
        <pc:spChg chg="mod">
          <ac:chgData name="Christos Mitsanis" userId="9fc88ee1-bdf6-4d60-9e8a-54a7944cee5d" providerId="ADAL" clId="{179ECC14-07DA-4A51-A5D6-2700B69C344E}" dt="2025-09-13T14:12:58.517" v="72" actId="5793"/>
          <ac:spMkLst>
            <pc:docMk/>
            <pc:sldMk cId="0" sldId="261"/>
            <ac:spMk id="3" creationId="{00000000-0000-0000-0000-000000000000}"/>
          </ac:spMkLst>
        </pc:spChg>
        <pc:picChg chg="add mod">
          <ac:chgData name="Christos Mitsanis" userId="9fc88ee1-bdf6-4d60-9e8a-54a7944cee5d" providerId="ADAL" clId="{179ECC14-07DA-4A51-A5D6-2700B69C344E}" dt="2025-09-13T14:12:49.563" v="27" actId="1076"/>
          <ac:picMkLst>
            <pc:docMk/>
            <pc:sldMk cId="0" sldId="261"/>
            <ac:picMk id="5" creationId="{D962064B-5C4E-7EC4-425D-07502137778B}"/>
          </ac:picMkLst>
        </pc:picChg>
      </pc:sldChg>
      <pc:sldChg chg="addSp modSp mod">
        <pc:chgData name="Christos Mitsanis" userId="9fc88ee1-bdf6-4d60-9e8a-54a7944cee5d" providerId="ADAL" clId="{179ECC14-07DA-4A51-A5D6-2700B69C344E}" dt="2025-09-13T14:05:39.007" v="11" actId="1076"/>
        <pc:sldMkLst>
          <pc:docMk/>
          <pc:sldMk cId="0" sldId="262"/>
        </pc:sldMkLst>
        <pc:spChg chg="mod">
          <ac:chgData name="Christos Mitsanis" userId="9fc88ee1-bdf6-4d60-9e8a-54a7944cee5d" providerId="ADAL" clId="{179ECC14-07DA-4A51-A5D6-2700B69C344E}" dt="2025-09-13T14:05:11.764" v="2" actId="5793"/>
          <ac:spMkLst>
            <pc:docMk/>
            <pc:sldMk cId="0" sldId="262"/>
            <ac:spMk id="3" creationId="{00000000-0000-0000-0000-000000000000}"/>
          </ac:spMkLst>
        </pc:spChg>
        <pc:picChg chg="add mod">
          <ac:chgData name="Christos Mitsanis" userId="9fc88ee1-bdf6-4d60-9e8a-54a7944cee5d" providerId="ADAL" clId="{179ECC14-07DA-4A51-A5D6-2700B69C344E}" dt="2025-09-13T14:05:39.007" v="11" actId="1076"/>
          <ac:picMkLst>
            <pc:docMk/>
            <pc:sldMk cId="0" sldId="262"/>
            <ac:picMk id="5" creationId="{71DCFA7C-00A7-ED62-9F51-3FDF9FE9E257}"/>
          </ac:picMkLst>
        </pc:picChg>
      </pc:sldChg>
      <pc:sldChg chg="addSp modSp mod">
        <pc:chgData name="Christos Mitsanis" userId="9fc88ee1-bdf6-4d60-9e8a-54a7944cee5d" providerId="ADAL" clId="{179ECC14-07DA-4A51-A5D6-2700B69C344E}" dt="2025-09-13T14:08:53.944" v="20" actId="1076"/>
        <pc:sldMkLst>
          <pc:docMk/>
          <pc:sldMk cId="0" sldId="263"/>
        </pc:sldMkLst>
        <pc:spChg chg="mod">
          <ac:chgData name="Christos Mitsanis" userId="9fc88ee1-bdf6-4d60-9e8a-54a7944cee5d" providerId="ADAL" clId="{179ECC14-07DA-4A51-A5D6-2700B69C344E}" dt="2025-09-13T14:08:37.747" v="14" actId="5793"/>
          <ac:spMkLst>
            <pc:docMk/>
            <pc:sldMk cId="0" sldId="263"/>
            <ac:spMk id="3" creationId="{00000000-0000-0000-0000-000000000000}"/>
          </ac:spMkLst>
        </pc:spChg>
        <pc:picChg chg="add mod">
          <ac:chgData name="Christos Mitsanis" userId="9fc88ee1-bdf6-4d60-9e8a-54a7944cee5d" providerId="ADAL" clId="{179ECC14-07DA-4A51-A5D6-2700B69C344E}" dt="2025-09-13T14:08:53.944" v="20" actId="1076"/>
          <ac:picMkLst>
            <pc:docMk/>
            <pc:sldMk cId="0" sldId="263"/>
            <ac:picMk id="5" creationId="{0A7A78AA-FBD0-591B-FC20-83B41435D3B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6974" y="-13007"/>
            <a:ext cx="7772400" cy="1470025"/>
          </a:xfrm>
        </p:spPr>
        <p:txBody>
          <a:bodyPr/>
          <a:lstStyle/>
          <a:p>
            <a:r>
              <a:rPr dirty="0"/>
              <a:t>The Living Research Web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85260"/>
            <a:ext cx="6400800" cy="1752600"/>
          </a:xfrm>
        </p:spPr>
        <p:txBody>
          <a:bodyPr/>
          <a:lstStyle/>
          <a:p>
            <a:r>
              <a:rPr dirty="0"/>
              <a:t>From PDFs to Living Science Apps</a:t>
            </a:r>
            <a:endParaRPr lang="en-AU" dirty="0"/>
          </a:p>
          <a:p>
            <a:endParaRPr dirty="0"/>
          </a:p>
        </p:txBody>
      </p:sp>
      <p:pic>
        <p:nvPicPr>
          <p:cNvPr id="4" name="Picture 3" descr="A two images of a file and a computer&#10;&#10;AI-generated content may be incorrect.">
            <a:extLst>
              <a:ext uri="{FF2B5EF4-FFF2-40B4-BE49-F238E27FC236}">
                <a16:creationId xmlns:a16="http://schemas.microsoft.com/office/drawing/2014/main" id="{B1C97C09-7EC0-0EA9-392E-E28F661E6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032" y="2943941"/>
            <a:ext cx="5024284" cy="334952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Human 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Humanity thrived by collaborating.</a:t>
            </a:r>
          </a:p>
          <a:p>
            <a:r>
              <a:rPr dirty="0"/>
              <a:t>Clans shared fire, tools, and knowledge.</a:t>
            </a:r>
          </a:p>
          <a:p>
            <a:pPr marL="0" indent="0">
              <a:buNone/>
            </a:pPr>
            <a:endParaRPr lang="en-AU" dirty="0"/>
          </a:p>
          <a:p>
            <a:endParaRPr dirty="0"/>
          </a:p>
        </p:txBody>
      </p:sp>
      <p:pic>
        <p:nvPicPr>
          <p:cNvPr id="7" name="Picture 6" descr="Cartoon of people around a fire&#10;&#10;AI-generated content may be incorrect.">
            <a:extLst>
              <a:ext uri="{FF2B5EF4-FFF2-40B4-BE49-F238E27FC236}">
                <a16:creationId xmlns:a16="http://schemas.microsoft.com/office/drawing/2014/main" id="{34FEA112-16CC-C282-8780-A839524A5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587" y="2888225"/>
            <a:ext cx="3969775" cy="3969775"/>
          </a:xfrm>
          <a:prstGeom prst="rect">
            <a:avLst/>
          </a:prstGeom>
        </p:spPr>
      </p:pic>
      <p:pic>
        <p:nvPicPr>
          <p:cNvPr id="8" name="Picture 7" descr="A cartoon of men shaking hands&#10;&#10;AI-generated content may be incorrect.">
            <a:extLst>
              <a:ext uri="{FF2B5EF4-FFF2-40B4-BE49-F238E27FC236}">
                <a16:creationId xmlns:a16="http://schemas.microsoft.com/office/drawing/2014/main" id="{30EF18AC-3356-4B0F-6F35-304C103B0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32" y="2888225"/>
            <a:ext cx="2654710" cy="39820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Old Era of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Today, science is locked in PDF silos.</a:t>
            </a:r>
          </a:p>
          <a:p>
            <a:r>
              <a:rPr dirty="0"/>
              <a:t>Researchers struggle to replicate and collaborate.</a:t>
            </a:r>
          </a:p>
        </p:txBody>
      </p:sp>
      <p:pic>
        <p:nvPicPr>
          <p:cNvPr id="5" name="Picture 4" descr="A group of people sitting in bricks&#10;&#10;AI-generated content may be incorrect.">
            <a:extLst>
              <a:ext uri="{FF2B5EF4-FFF2-40B4-BE49-F238E27FC236}">
                <a16:creationId xmlns:a16="http://schemas.microsoft.com/office/drawing/2014/main" id="{6B8B82DE-2159-F6F1-A5C2-36280CB2F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07" y="3293865"/>
            <a:ext cx="3564135" cy="3564135"/>
          </a:xfrm>
          <a:prstGeom prst="rect">
            <a:avLst/>
          </a:prstGeom>
        </p:spPr>
      </p:pic>
      <p:pic>
        <p:nvPicPr>
          <p:cNvPr id="7" name="Picture 6" descr="A group of people holding papers&#10;&#10;AI-generated content may be incorrect.">
            <a:extLst>
              <a:ext uri="{FF2B5EF4-FFF2-40B4-BE49-F238E27FC236}">
                <a16:creationId xmlns:a16="http://schemas.microsoft.com/office/drawing/2014/main" id="{90F1AFCE-EF10-94A9-6380-06E799EAD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159" y="3271582"/>
            <a:ext cx="3564134" cy="356413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New 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Each project becomes a living app.</a:t>
            </a:r>
          </a:p>
          <a:p>
            <a:r>
              <a:rPr dirty="0"/>
              <a:t>Workflow: Discover → Run → Build upon.</a:t>
            </a:r>
          </a:p>
          <a:p>
            <a:endParaRPr dirty="0"/>
          </a:p>
        </p:txBody>
      </p:sp>
      <p:pic>
        <p:nvPicPr>
          <p:cNvPr id="11" name="Picture 10" descr="A group of people sitting at a table with laptops&#10;&#10;AI-generated content may be incorrect.">
            <a:extLst>
              <a:ext uri="{FF2B5EF4-FFF2-40B4-BE49-F238E27FC236}">
                <a16:creationId xmlns:a16="http://schemas.microsoft.com/office/drawing/2014/main" id="{969392C2-8FBA-0A2F-32A6-B3EAFE604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205" y="2799735"/>
            <a:ext cx="4058265" cy="40582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Agents as Collaborators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Every app has its own AI agent:</a:t>
            </a:r>
          </a:p>
          <a:p>
            <a:r>
              <a:rPr dirty="0"/>
              <a:t>- Finds connections</a:t>
            </a:r>
          </a:p>
          <a:p>
            <a:r>
              <a:rPr dirty="0"/>
              <a:t>- Requests permission</a:t>
            </a:r>
          </a:p>
          <a:p>
            <a:r>
              <a:rPr dirty="0"/>
              <a:t>- Builds bridges</a:t>
            </a:r>
          </a:p>
          <a:p>
            <a:endParaRPr dirty="0"/>
          </a:p>
        </p:txBody>
      </p:sp>
      <p:pic>
        <p:nvPicPr>
          <p:cNvPr id="7" name="Picture 6" descr="A cartoon of robots and computers&#10;&#10;AI-generated content may be incorrect.">
            <a:extLst>
              <a:ext uri="{FF2B5EF4-FFF2-40B4-BE49-F238E27FC236}">
                <a16:creationId xmlns:a16="http://schemas.microsoft.com/office/drawing/2014/main" id="{81088B3D-9151-BA9D-AE5A-057C041F8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420" y="3910838"/>
            <a:ext cx="2947160" cy="29471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Permission &amp;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Collaboration must be respectful.</a:t>
            </a:r>
          </a:p>
          <a:p>
            <a:r>
              <a:rPr dirty="0"/>
              <a:t>Agents always ask:</a:t>
            </a:r>
          </a:p>
          <a:p>
            <a:r>
              <a:rPr dirty="0"/>
              <a:t>“May I link your app with theirs?”</a:t>
            </a:r>
          </a:p>
          <a:p>
            <a:pPr marL="0" indent="0">
              <a:buNone/>
            </a:pPr>
            <a:endParaRPr dirty="0"/>
          </a:p>
        </p:txBody>
      </p:sp>
      <p:pic>
        <p:nvPicPr>
          <p:cNvPr id="5" name="Picture 4" descr="A cartoon of a robot&#10;&#10;AI-generated content may be incorrect.">
            <a:extLst>
              <a:ext uri="{FF2B5EF4-FFF2-40B4-BE49-F238E27FC236}">
                <a16:creationId xmlns:a16="http://schemas.microsoft.com/office/drawing/2014/main" id="{D962064B-5C4E-7EC4-425D-075021377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330" y="3428999"/>
            <a:ext cx="3429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Network Effect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More apps → Stronger network</a:t>
            </a:r>
          </a:p>
          <a:p>
            <a:r>
              <a:rPr dirty="0"/>
              <a:t>Faster discoveries</a:t>
            </a:r>
          </a:p>
          <a:p>
            <a:r>
              <a:rPr dirty="0"/>
              <a:t>Measurable impact</a:t>
            </a:r>
          </a:p>
          <a:p>
            <a:endParaRPr dirty="0"/>
          </a:p>
          <a:p>
            <a:pPr marL="0" indent="0">
              <a:buNone/>
            </a:pPr>
            <a:endParaRPr dirty="0"/>
          </a:p>
        </p:txBody>
      </p:sp>
      <p:pic>
        <p:nvPicPr>
          <p:cNvPr id="5" name="Picture 4" descr="A computer network with robots and icons&#10;&#10;AI-generated content may be incorrect.">
            <a:extLst>
              <a:ext uri="{FF2B5EF4-FFF2-40B4-BE49-F238E27FC236}">
                <a16:creationId xmlns:a16="http://schemas.microsoft.com/office/drawing/2014/main" id="{71DCFA7C-00A7-ED62-9F51-3FDF9FE9E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809" y="3389243"/>
            <a:ext cx="3468757" cy="346875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New Clan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This is the new clan of humanity:</a:t>
            </a:r>
          </a:p>
          <a:p>
            <a:r>
              <a:rPr dirty="0"/>
              <a:t>- Not bound by geography</a:t>
            </a:r>
          </a:p>
          <a:p>
            <a:r>
              <a:rPr dirty="0"/>
              <a:t>- Not slowed by PDFs</a:t>
            </a:r>
          </a:p>
          <a:p>
            <a:r>
              <a:rPr dirty="0"/>
              <a:t>- Science alive, connected, accelerated</a:t>
            </a:r>
          </a:p>
          <a:p>
            <a:endParaRPr dirty="0"/>
          </a:p>
          <a:p>
            <a:pPr marL="0" indent="0">
              <a:buNone/>
            </a:pPr>
            <a:endParaRPr dirty="0"/>
          </a:p>
        </p:txBody>
      </p:sp>
      <p:pic>
        <p:nvPicPr>
          <p:cNvPr id="5" name="Picture 4" descr="A group of people around the earth&#10;&#10;AI-generated content may be incorrect.">
            <a:extLst>
              <a:ext uri="{FF2B5EF4-FFF2-40B4-BE49-F238E27FC236}">
                <a16:creationId xmlns:a16="http://schemas.microsoft.com/office/drawing/2014/main" id="{0A7A78AA-FBD0-591B-FC20-83B41435D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632" y="3920613"/>
            <a:ext cx="2937387" cy="293738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Closing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From static science → The Living Research Web</a:t>
            </a:r>
          </a:p>
          <a:p>
            <a:r>
              <a:rPr dirty="0"/>
              <a:t>A new era of collaboration begins.</a:t>
            </a:r>
          </a:p>
          <a:p>
            <a:endParaRPr dirty="0"/>
          </a:p>
        </p:txBody>
      </p:sp>
      <p:pic>
        <p:nvPicPr>
          <p:cNvPr id="5" name="Picture 4" descr="A computer network with robots and a robot&#10;&#10;AI-generated content may be incorrect.">
            <a:extLst>
              <a:ext uri="{FF2B5EF4-FFF2-40B4-BE49-F238E27FC236}">
                <a16:creationId xmlns:a16="http://schemas.microsoft.com/office/drawing/2014/main" id="{63CB5715-A66F-1E40-C2C2-0C6452B86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635" y="3267384"/>
            <a:ext cx="3590616" cy="359061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164</Words>
  <Application>Microsoft Office PowerPoint</Application>
  <PresentationFormat>On-screen Show (4:3)</PresentationFormat>
  <Paragraphs>32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The Living Research Web</vt:lpstr>
      <vt:lpstr>The Human Story</vt:lpstr>
      <vt:lpstr>The Old Era of Science</vt:lpstr>
      <vt:lpstr>The New Era</vt:lpstr>
      <vt:lpstr>Agents as Collaborators</vt:lpstr>
      <vt:lpstr>Permission &amp; Control</vt:lpstr>
      <vt:lpstr>The Network Effect</vt:lpstr>
      <vt:lpstr>The New Clan</vt:lpstr>
      <vt:lpstr>Closing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Christos Mitsanis</dc:creator>
  <cp:keywords/>
  <dc:description>generated using python-pptx</dc:description>
  <cp:lastModifiedBy>Christos Mitsanis</cp:lastModifiedBy>
  <cp:revision>2</cp:revision>
  <dcterms:created xsi:type="dcterms:W3CDTF">2013-01-27T09:14:16Z</dcterms:created>
  <dcterms:modified xsi:type="dcterms:W3CDTF">2025-09-13T14:13:00Z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f488380-630a-4f55-a077-a19445e3f360_Enabled">
    <vt:lpwstr>true</vt:lpwstr>
  </property>
  <property fmtid="{D5CDD505-2E9C-101B-9397-08002B2CF9AE}" pid="3" name="MSIP_Label_0f488380-630a-4f55-a077-a19445e3f360_SetDate">
    <vt:lpwstr>2025-09-13T14:03:15Z</vt:lpwstr>
  </property>
  <property fmtid="{D5CDD505-2E9C-101B-9397-08002B2CF9AE}" pid="4" name="MSIP_Label_0f488380-630a-4f55-a077-a19445e3f360_Method">
    <vt:lpwstr>Standard</vt:lpwstr>
  </property>
  <property fmtid="{D5CDD505-2E9C-101B-9397-08002B2CF9AE}" pid="5" name="MSIP_Label_0f488380-630a-4f55-a077-a19445e3f360_Name">
    <vt:lpwstr>OFFICIAL - INTERNAL</vt:lpwstr>
  </property>
  <property fmtid="{D5CDD505-2E9C-101B-9397-08002B2CF9AE}" pid="6" name="MSIP_Label_0f488380-630a-4f55-a077-a19445e3f360_SiteId">
    <vt:lpwstr>b6e377cf-9db3-46cb-91a2-fad9605bb15c</vt:lpwstr>
  </property>
  <property fmtid="{D5CDD505-2E9C-101B-9397-08002B2CF9AE}" pid="7" name="MSIP_Label_0f488380-630a-4f55-a077-a19445e3f360_ActionId">
    <vt:lpwstr>4309d80b-e8ee-46cb-b7b5-700ac2564430</vt:lpwstr>
  </property>
  <property fmtid="{D5CDD505-2E9C-101B-9397-08002B2CF9AE}" pid="8" name="MSIP_Label_0f488380-630a-4f55-a077-a19445e3f360_ContentBits">
    <vt:lpwstr>0</vt:lpwstr>
  </property>
  <property fmtid="{D5CDD505-2E9C-101B-9397-08002B2CF9AE}" pid="9" name="MSIP_Label_0f488380-630a-4f55-a077-a19445e3f360_Tag">
    <vt:lpwstr>10, 3, 0, 1</vt:lpwstr>
  </property>
</Properties>
</file>